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19" d="100"/>
          <a:sy n="119" d="100"/>
        </p:scale>
        <p:origin x="276"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3399F2-86B8-426A-BC23-CB6C86C6CD17}"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52010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399F2-86B8-426A-BC23-CB6C86C6CD17}"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399185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399F2-86B8-426A-BC23-CB6C86C6CD17}"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2894713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3399F2-86B8-426A-BC23-CB6C86C6CD17}"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19938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399F2-86B8-426A-BC23-CB6C86C6CD17}"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148046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3399F2-86B8-426A-BC23-CB6C86C6CD17}"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163538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3399F2-86B8-426A-BC23-CB6C86C6CD17}" type="datetimeFigureOut">
              <a:rPr lang="en-US" smtClean="0"/>
              <a:t>7/28/2021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399228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3399F2-86B8-426A-BC23-CB6C86C6CD17}" type="datetimeFigureOut">
              <a:rPr lang="en-US" smtClean="0"/>
              <a:t>7/28/2021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158765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399F2-86B8-426A-BC23-CB6C86C6CD17}" type="datetimeFigureOut">
              <a:rPr lang="en-US" smtClean="0"/>
              <a:t>7/28/2021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65922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399F2-86B8-426A-BC23-CB6C86C6CD17}"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165539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399F2-86B8-426A-BC23-CB6C86C6CD17}"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E306E-DA00-43C8-B115-66D2C2E3EAFD}" type="slidenum">
              <a:rPr lang="en-US" smtClean="0"/>
              <a:t>‹#›</a:t>
            </a:fld>
            <a:endParaRPr lang="en-US"/>
          </a:p>
        </p:txBody>
      </p:sp>
    </p:spTree>
    <p:extLst>
      <p:ext uri="{BB962C8B-B14F-4D97-AF65-F5344CB8AC3E}">
        <p14:creationId xmlns:p14="http://schemas.microsoft.com/office/powerpoint/2010/main" val="11117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399F2-86B8-426A-BC23-CB6C86C6CD17}" type="datetimeFigureOut">
              <a:rPr lang="en-US" smtClean="0"/>
              <a:t>7/28/2021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E306E-DA00-43C8-B115-66D2C2E3EAFD}" type="slidenum">
              <a:rPr lang="en-US" smtClean="0"/>
              <a:t>‹#›</a:t>
            </a:fld>
            <a:endParaRPr lang="en-US"/>
          </a:p>
        </p:txBody>
      </p:sp>
    </p:spTree>
    <p:extLst>
      <p:ext uri="{BB962C8B-B14F-4D97-AF65-F5344CB8AC3E}">
        <p14:creationId xmlns:p14="http://schemas.microsoft.com/office/powerpoint/2010/main" val="1934257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2665" y="1067911"/>
            <a:ext cx="7664061" cy="3657600"/>
          </a:xfrm>
        </p:spPr>
        <p:txBody>
          <a:bodyPr>
            <a:normAutofit fontScale="90000"/>
          </a:bodyPr>
          <a:lstStyle/>
          <a:p>
            <a:r>
              <a:rPr lang="en-US" dirty="0" smtClean="0"/>
              <a:t>Merry </a:t>
            </a:r>
            <a:r>
              <a:rPr lang="en-US" dirty="0" err="1" smtClean="0"/>
              <a:t>StPierre</a:t>
            </a:r>
            <a:r>
              <a:rPr lang="en-US" dirty="0" smtClean="0"/>
              <a:t/>
            </a:r>
            <a:br>
              <a:rPr lang="en-US" dirty="0" smtClean="0"/>
            </a:br>
            <a:r>
              <a:rPr lang="en-US" sz="2000" dirty="0" smtClean="0"/>
              <a:t>Townsquare Media- Senior Marketing Consultant</a:t>
            </a:r>
            <a:br>
              <a:rPr lang="en-US" sz="2000" dirty="0" smtClean="0"/>
            </a:br>
            <a:r>
              <a:rPr lang="en-US" sz="2000" dirty="0" smtClean="0"/>
              <a:t>23 </a:t>
            </a:r>
            <a:r>
              <a:rPr lang="en-US" sz="2000" dirty="0" smtClean="0"/>
              <a:t>Years of Marketing experience</a:t>
            </a:r>
            <a:br>
              <a:rPr lang="en-US" sz="2000" dirty="0" smtClean="0"/>
            </a:br>
            <a:r>
              <a:rPr lang="en-US" sz="2000" dirty="0" smtClean="0"/>
              <a:t>I have worked with businesses of all sizes from small one man operations to multiple location, multi million dollar companies. </a:t>
            </a:r>
            <a:br>
              <a:rPr lang="en-US" sz="2000" dirty="0" smtClean="0"/>
            </a:br>
            <a:r>
              <a:rPr lang="en-US" sz="2000" dirty="0" smtClean="0"/>
              <a:t>I have overseen large events, recruitment campaigns, Branding and helped many businesses in different stages from start up companies to long standing, well known businesses. Helping them with advice, connections and understanding marketing options and ideas. I train and learn everyday to stay ahead of the newest trends and options. </a:t>
            </a:r>
            <a:br>
              <a:rPr lang="en-US" sz="2000" dirty="0" smtClean="0"/>
            </a:br>
            <a:r>
              <a:rPr lang="en-US" sz="2000" dirty="0" smtClean="0"/>
              <a:t>If I don’t know about it... I know someone who does</a:t>
            </a:r>
            <a:r>
              <a:rPr lang="en-US" sz="2000" dirty="0" smtClean="0"/>
              <a:t>!</a:t>
            </a:r>
            <a:br>
              <a:rPr lang="en-US" sz="2000" dirty="0" smtClean="0"/>
            </a:br>
            <a:r>
              <a:rPr lang="en-US" sz="2000" dirty="0" smtClean="0"/>
              <a:t/>
            </a:r>
            <a:br>
              <a:rPr lang="en-US" sz="2000" dirty="0" smtClean="0"/>
            </a:br>
            <a:r>
              <a:rPr lang="en-US" sz="2000" dirty="0" smtClean="0"/>
              <a:t>I have been a part of many Non profit associations including United Way, KV Humane society, YMCA marketing &amp; membership committee, HCCA Board member, Meals on Wheels and most recently </a:t>
            </a:r>
            <a:br>
              <a:rPr lang="en-US" sz="2000" dirty="0" smtClean="0"/>
            </a:br>
            <a:r>
              <a:rPr lang="en-US" sz="2000" dirty="0" smtClean="0"/>
              <a:t>the past President of the Augusta Rotary.</a:t>
            </a:r>
            <a:endParaRPr lang="en-US" dirty="0"/>
          </a:p>
        </p:txBody>
      </p:sp>
      <p:sp>
        <p:nvSpPr>
          <p:cNvPr id="3" name="Subtitle 2"/>
          <p:cNvSpPr>
            <a:spLocks noGrp="1"/>
          </p:cNvSpPr>
          <p:nvPr>
            <p:ph type="subTitle" idx="1"/>
          </p:nvPr>
        </p:nvSpPr>
        <p:spPr>
          <a:xfrm>
            <a:off x="470568" y="5010697"/>
            <a:ext cx="6940884" cy="610937"/>
          </a:xfrm>
        </p:spPr>
        <p:txBody>
          <a:bodyPr>
            <a:normAutofit fontScale="70000" lnSpcReduction="20000"/>
          </a:bodyPr>
          <a:lstStyle/>
          <a:p>
            <a:r>
              <a:rPr lang="en-US" dirty="0" smtClean="0"/>
              <a:t>My success is a direct reflection of my clients success!</a:t>
            </a:r>
          </a:p>
          <a:p>
            <a:r>
              <a:rPr lang="en-US" dirty="0" smtClean="0"/>
              <a:t> If they don’t succeed I don’t succeed.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540" y="785433"/>
            <a:ext cx="2781688" cy="272453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540" y="5696054"/>
            <a:ext cx="7018156" cy="101167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71327" y="5166359"/>
            <a:ext cx="3429831" cy="1288603"/>
          </a:xfrm>
          <a:prstGeom prst="rect">
            <a:avLst/>
          </a:prstGeom>
        </p:spPr>
      </p:pic>
    </p:spTree>
    <p:extLst>
      <p:ext uri="{BB962C8B-B14F-4D97-AF65-F5344CB8AC3E}">
        <p14:creationId xmlns:p14="http://schemas.microsoft.com/office/powerpoint/2010/main" val="3161062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22</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Merry StPierre Townsquare Media- Senior Marketing Consultant 23 Years of Marketing experience I have worked with businesses of all sizes from small one man operations to multiple location, multi million dollar companies.  I have overseen large events, recruitment campaigns, Branding and helped many businesses in different stages from start up companies to long standing, well known businesses. Helping them with advice, connections and understanding marketing options and ideas. I train and learn everyday to stay ahead of the newest trends and options.  If I don’t know about it... I know someone who does!  I have been a part of many Non profit associations including United Way, KV Humane society, YMCA marketing &amp; membership committee, HCCA Board member, Meals on Wheels and most recently  the past President of the Augusta Rotary.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Merry StPierre Townsquare Media- Senior Marketing Consultant 21 Years of Marketing experience I have worked with businesses of all sizes from small one man operations to multiple location, multi million dollar companies.  I have overseen large events, recruitment campaigns, Branding and helped many businesses in different stages from start up companies to long standing, well known businesses. Helping them with advice, connections and understanding marketing options and ideas. I train and learn everyday to stay ahead of the newest trends and options.  If I don’t know about it... I know someone who does!</dc:title>
  <dc:creator>Merry St Pierre</dc:creator>
  <cp:lastModifiedBy>Merry St Pierre</cp:lastModifiedBy>
  <cp:revision>6</cp:revision>
  <cp:lastPrinted>2019-10-28T17:10:05Z</cp:lastPrinted>
  <dcterms:created xsi:type="dcterms:W3CDTF">2019-10-28T16:59:10Z</dcterms:created>
  <dcterms:modified xsi:type="dcterms:W3CDTF">2021-07-28T13:08:25Z</dcterms:modified>
</cp:coreProperties>
</file>